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9" r:id="rId2"/>
    <p:sldId id="261" r:id="rId3"/>
    <p:sldId id="298" r:id="rId4"/>
    <p:sldId id="301" r:id="rId5"/>
    <p:sldId id="270" r:id="rId6"/>
    <p:sldId id="276" r:id="rId7"/>
    <p:sldId id="283" r:id="rId8"/>
    <p:sldId id="284" r:id="rId9"/>
    <p:sldId id="289" r:id="rId10"/>
    <p:sldId id="290" r:id="rId11"/>
    <p:sldId id="300" r:id="rId12"/>
    <p:sldId id="285" r:id="rId13"/>
    <p:sldId id="287" r:id="rId14"/>
    <p:sldId id="286" r:id="rId15"/>
    <p:sldId id="291" r:id="rId16"/>
    <p:sldId id="293" r:id="rId17"/>
    <p:sldId id="294" r:id="rId18"/>
    <p:sldId id="295" r:id="rId19"/>
    <p:sldId id="296" r:id="rId20"/>
    <p:sldId id="297" r:id="rId21"/>
    <p:sldId id="26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2F4"/>
    <a:srgbClr val="E9ED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86588" autoAdjust="0"/>
  </p:normalViewPr>
  <p:slideViewPr>
    <p:cSldViewPr snapToGrid="0" showGuides="1">
      <p:cViewPr varScale="1">
        <p:scale>
          <a:sx n="98" d="100"/>
          <a:sy n="98" d="100"/>
        </p:scale>
        <p:origin x="276" y="96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A46DC9-3660-4E5A-BA4E-823F2302784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C3401-4184-460A-835E-06046004C4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850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931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998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330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957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097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32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710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39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54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714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04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5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5283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1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69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53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04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6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67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763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C3401-4184-460A-835E-06046004C4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83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1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8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9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7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04DF-E3D8-4F97-B2E1-5F4BA824A476}" type="datetimeFigureOut">
              <a:rPr lang="ko-KR" altLang="en-US" smtClean="0"/>
              <a:t>2020-01-11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8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51960" y="280338"/>
            <a:ext cx="4488080" cy="4488080"/>
          </a:xfrm>
          <a:prstGeom prst="rect">
            <a:avLst/>
          </a:prstGeom>
          <a:effectLst>
            <a:outerShdw blurRad="101600" dist="12700" dir="2700000" algn="tl" rotWithShape="0">
              <a:schemeClr val="tx2">
                <a:lumMod val="75000"/>
                <a:alpha val="40000"/>
              </a:scheme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4450491" y="4706922"/>
            <a:ext cx="3326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bg1">
                    <a:lumMod val="95000"/>
                  </a:schemeClr>
                </a:solidFill>
              </a:rPr>
              <a:t>Share My Space</a:t>
            </a:r>
            <a:endParaRPr lang="ko-KR" altLang="en-US" sz="36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29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00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622DB4-3F9C-4640-945D-10C92B25D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355" y="965378"/>
            <a:ext cx="7666401" cy="55601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140FF9-9CFA-40A8-B314-760B74B52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660" y="965378"/>
            <a:ext cx="3574680" cy="55990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121CCA-69C3-4DEC-B7DF-0299B91CD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683" y="965378"/>
            <a:ext cx="4380634" cy="56478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D10A98-6A7B-47C5-A114-58606CF65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660" y="831822"/>
            <a:ext cx="3574680" cy="57326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8DCD71-4A06-48B8-B90E-558C4C0CB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662" y="815458"/>
            <a:ext cx="3930678" cy="57977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49D3705-778D-4031-A2BF-1F80BA12C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6081" y="990338"/>
            <a:ext cx="4263840" cy="551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30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정보찾기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CAFFC3-112F-4DCA-9A3C-908E10F13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561" y="1071805"/>
            <a:ext cx="7926878" cy="55475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6D885A-3BBC-46DE-A13F-888A36B79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76" y="2015835"/>
            <a:ext cx="4752676" cy="4483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A1AA94-CC18-45DD-8A40-5BC54C4738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17"/>
          <a:stretch/>
        </p:blipFill>
        <p:spPr>
          <a:xfrm>
            <a:off x="6428109" y="2015835"/>
            <a:ext cx="3717480" cy="44839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73ECF6D-4A0C-43E7-8255-75A1060A0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7556" y="238613"/>
            <a:ext cx="3830780" cy="652062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8C7E896-CE08-48EE-89B7-03D60DDE6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015" y="989025"/>
            <a:ext cx="4530318" cy="549999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065ABE-E6D3-46B2-8532-1D9CBCA93E35}"/>
              </a:ext>
            </a:extLst>
          </p:cNvPr>
          <p:cNvSpPr/>
          <p:nvPr/>
        </p:nvSpPr>
        <p:spPr>
          <a:xfrm>
            <a:off x="1422178" y="989025"/>
            <a:ext cx="1723455" cy="7568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709F2D5-AFAA-40C1-89E6-AC7FA9AAB242}"/>
              </a:ext>
            </a:extLst>
          </p:cNvPr>
          <p:cNvSpPr/>
          <p:nvPr/>
        </p:nvSpPr>
        <p:spPr>
          <a:xfrm>
            <a:off x="7244552" y="353257"/>
            <a:ext cx="1723455" cy="1215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26A335-5532-46A0-9693-DF5ABBFBE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9149" y="3314812"/>
            <a:ext cx="7972425" cy="9429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E5AA9A-E7EA-4DAD-8A20-6D69AD296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8821" y="864161"/>
            <a:ext cx="8597247" cy="573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93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417" y="0"/>
            <a:ext cx="9647583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C584EE-5A76-4628-876D-31AB2A7A0823}"/>
              </a:ext>
            </a:extLst>
          </p:cNvPr>
          <p:cNvSpPr/>
          <p:nvPr/>
        </p:nvSpPr>
        <p:spPr>
          <a:xfrm>
            <a:off x="0" y="0"/>
            <a:ext cx="466927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8787" y="355054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49A3E3-E45C-4DFE-9AFC-FBF60874D699}"/>
              </a:ext>
            </a:extLst>
          </p:cNvPr>
          <p:cNvSpPr txBox="1"/>
          <p:nvPr/>
        </p:nvSpPr>
        <p:spPr>
          <a:xfrm>
            <a:off x="916307" y="2590865"/>
            <a:ext cx="30251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후기</a:t>
            </a:r>
            <a:endParaRPr lang="en-US" altLang="ko-KR" sz="4800" b="1" dirty="0">
              <a:solidFill>
                <a:schemeClr val="accent3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게시판</a:t>
            </a:r>
          </a:p>
        </p:txBody>
      </p:sp>
    </p:spTree>
    <p:extLst>
      <p:ext uri="{BB962C8B-B14F-4D97-AF65-F5344CB8AC3E}">
        <p14:creationId xmlns:p14="http://schemas.microsoft.com/office/powerpoint/2010/main" val="297712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6264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게시판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첫 실행 화면</a:t>
            </a:r>
            <a:endParaRPr lang="en-US" altLang="ko-KR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B87C6D5-75C3-4F60-B9A9-823454630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87" y="1333499"/>
            <a:ext cx="3370904" cy="5077691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89E957A-4956-45E1-B7CA-87EF5BBD2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628" y="1333498"/>
            <a:ext cx="3739385" cy="50776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85CB06-1394-4D3F-8F34-6BFD393DB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279" y="1413164"/>
            <a:ext cx="9634503" cy="5206222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B4568CE-19F2-4466-B604-DFC5F5D7078A}"/>
              </a:ext>
            </a:extLst>
          </p:cNvPr>
          <p:cNvSpPr/>
          <p:nvPr/>
        </p:nvSpPr>
        <p:spPr>
          <a:xfrm>
            <a:off x="6764482" y="1413164"/>
            <a:ext cx="1340427" cy="12988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D495FEE-EB45-4D7D-962E-FFB89C44C441}"/>
              </a:ext>
            </a:extLst>
          </p:cNvPr>
          <p:cNvSpPr/>
          <p:nvPr/>
        </p:nvSpPr>
        <p:spPr>
          <a:xfrm>
            <a:off x="1346558" y="3072246"/>
            <a:ext cx="2840978" cy="245225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01DDD8E-1330-47EE-B818-044CB4115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931" y="1172817"/>
            <a:ext cx="9777845" cy="5422789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CE9B46-E456-44BB-96FE-7EE2E6F825CB}"/>
              </a:ext>
            </a:extLst>
          </p:cNvPr>
          <p:cNvSpPr/>
          <p:nvPr/>
        </p:nvSpPr>
        <p:spPr>
          <a:xfrm>
            <a:off x="5286387" y="5925392"/>
            <a:ext cx="2454840" cy="26412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8D86097-47B4-4781-B5B3-7C0E62B92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601" y="1573846"/>
            <a:ext cx="2356669" cy="50482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B2838D-60D8-433A-A9A5-7B3BB157F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5224" y="1410471"/>
            <a:ext cx="9905784" cy="502948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85EC1EC-E57E-4B1C-9AB8-6FAB9ACA71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8542" y="1800818"/>
            <a:ext cx="9486900" cy="39814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E97F8BE-681C-4145-A207-D546C4ED6B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0700" y="1481137"/>
            <a:ext cx="86106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37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9" grpId="0" animBg="1"/>
      <p:bldP spid="1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게시판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등록된 글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0636F3A8-AFCC-42F6-9364-03A1F9CEB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50" y="989750"/>
            <a:ext cx="4204360" cy="55880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C489F44-FA90-4E5B-B18E-FF4956527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322" y="1050977"/>
            <a:ext cx="4684816" cy="546561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34E1003-B7F0-4B11-8E02-18371A53E2D7}"/>
              </a:ext>
            </a:extLst>
          </p:cNvPr>
          <p:cNvSpPr/>
          <p:nvPr/>
        </p:nvSpPr>
        <p:spPr>
          <a:xfrm>
            <a:off x="3660322" y="1050977"/>
            <a:ext cx="2678133" cy="8401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994997-9A61-4D37-AAC9-D95E3B9C8D1F}"/>
              </a:ext>
            </a:extLst>
          </p:cNvPr>
          <p:cNvSpPr/>
          <p:nvPr/>
        </p:nvSpPr>
        <p:spPr>
          <a:xfrm>
            <a:off x="6972300" y="6213764"/>
            <a:ext cx="1372838" cy="360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BB0EAF3-FD80-49A7-92D6-BE3D9C7B4ECE}"/>
              </a:ext>
            </a:extLst>
          </p:cNvPr>
          <p:cNvSpPr/>
          <p:nvPr/>
        </p:nvSpPr>
        <p:spPr>
          <a:xfrm>
            <a:off x="5212773" y="4023573"/>
            <a:ext cx="502227" cy="2055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0C73A97-81BF-49F6-80BB-FE89DCA32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3865" y="989750"/>
            <a:ext cx="4837730" cy="57473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9F3C193-F692-40C3-A3A8-57FF66852D62}"/>
              </a:ext>
            </a:extLst>
          </p:cNvPr>
          <p:cNvSpPr/>
          <p:nvPr/>
        </p:nvSpPr>
        <p:spPr>
          <a:xfrm>
            <a:off x="3583865" y="967850"/>
            <a:ext cx="2678133" cy="7682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85299C-7B93-40A4-A815-C496AA55E78C}"/>
              </a:ext>
            </a:extLst>
          </p:cNvPr>
          <p:cNvSpPr/>
          <p:nvPr/>
        </p:nvSpPr>
        <p:spPr>
          <a:xfrm>
            <a:off x="7180118" y="6398444"/>
            <a:ext cx="1165020" cy="360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46462B4-929C-4324-9C60-A5B3200AB5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210" t="12416" r="18182" b="3779"/>
          <a:stretch/>
        </p:blipFill>
        <p:spPr>
          <a:xfrm>
            <a:off x="1610591" y="851581"/>
            <a:ext cx="8364682" cy="57473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27A23AF-FC44-4F2D-A810-79966A0839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9775" y="1238250"/>
            <a:ext cx="8172450" cy="43815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AAACED-FAFA-4220-9214-DF3B2CEBF611}"/>
              </a:ext>
            </a:extLst>
          </p:cNvPr>
          <p:cNvSpPr/>
          <p:nvPr/>
        </p:nvSpPr>
        <p:spPr>
          <a:xfrm>
            <a:off x="2680855" y="2576945"/>
            <a:ext cx="1012743" cy="1766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7234082-AEF3-4AE8-9A5E-BE9C4F68FF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8763" y="1840884"/>
            <a:ext cx="5286375" cy="32194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628FBF-B631-4CBF-A456-64ABD12305B2}"/>
              </a:ext>
            </a:extLst>
          </p:cNvPr>
          <p:cNvSpPr/>
          <p:nvPr/>
        </p:nvSpPr>
        <p:spPr>
          <a:xfrm>
            <a:off x="3867893" y="2454311"/>
            <a:ext cx="997024" cy="155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09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295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공유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후기 게시판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글 등록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AC33AF-8F64-427E-846F-B43FA8ECA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261" y="884944"/>
            <a:ext cx="7364448" cy="563336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910D6FB-FFB1-4F43-B63D-00552DF2B252}"/>
              </a:ext>
            </a:extLst>
          </p:cNvPr>
          <p:cNvSpPr/>
          <p:nvPr/>
        </p:nvSpPr>
        <p:spPr>
          <a:xfrm>
            <a:off x="5216236" y="3782291"/>
            <a:ext cx="1425361" cy="3740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8F28837-1FC6-44BC-B7F6-CBBF04F20168}"/>
              </a:ext>
            </a:extLst>
          </p:cNvPr>
          <p:cNvSpPr/>
          <p:nvPr/>
        </p:nvSpPr>
        <p:spPr>
          <a:xfrm>
            <a:off x="8118979" y="3747654"/>
            <a:ext cx="1533275" cy="374073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627F4B-6A26-4219-9B0A-1EFCC51CF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709" y="3096787"/>
            <a:ext cx="4295775" cy="1209675"/>
          </a:xfrm>
          <a:prstGeom prst="rect">
            <a:avLst/>
          </a:prstGeom>
          <a:ln w="41275">
            <a:solidFill>
              <a:srgbClr val="FF000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762A86-2649-4338-AF2C-4356042EA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9466" y="1063049"/>
            <a:ext cx="6924243" cy="56652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6D3721-A120-4EAD-97CC-1EFC7DD25C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838" y="3404372"/>
            <a:ext cx="4448175" cy="4953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5FDDF9B-2A4B-464E-A589-84DB21B4E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910" y="1482003"/>
            <a:ext cx="5743575" cy="46005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195642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276289" y="469899"/>
            <a:ext cx="4382311" cy="4004823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6D067-A9A7-4705-BF9B-4627A83B2F89}"/>
              </a:ext>
            </a:extLst>
          </p:cNvPr>
          <p:cNvSpPr txBox="1"/>
          <p:nvPr/>
        </p:nvSpPr>
        <p:spPr>
          <a:xfrm>
            <a:off x="10237334" y="743849"/>
            <a:ext cx="11400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BA1D87-ADE6-4D63-B9CC-3C06B857F695}"/>
              </a:ext>
            </a:extLst>
          </p:cNvPr>
          <p:cNvCxnSpPr>
            <a:cxnSpLocks/>
          </p:cNvCxnSpPr>
          <p:nvPr/>
        </p:nvCxnSpPr>
        <p:spPr>
          <a:xfrm>
            <a:off x="10354340" y="1909103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9AE235-BC57-4409-AB89-36A695A523BD}"/>
              </a:ext>
            </a:extLst>
          </p:cNvPr>
          <p:cNvSpPr txBox="1"/>
          <p:nvPr/>
        </p:nvSpPr>
        <p:spPr>
          <a:xfrm>
            <a:off x="7659858" y="2702807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문의게시판</a:t>
            </a:r>
          </a:p>
        </p:txBody>
      </p:sp>
    </p:spTree>
    <p:extLst>
      <p:ext uri="{BB962C8B-B14F-4D97-AF65-F5344CB8AC3E}">
        <p14:creationId xmlns:p14="http://schemas.microsoft.com/office/powerpoint/2010/main" val="2345541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04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게시판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C17D4F6-9188-4C9B-9CBF-EAB2EF1D7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49" y="919820"/>
            <a:ext cx="4321172" cy="58189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49E809-1C3B-4846-AEF5-613199B82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810" y="1172817"/>
            <a:ext cx="7943850" cy="50101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71DDA79-95AB-4B1C-A8CD-1B9B5ED64363}"/>
              </a:ext>
            </a:extLst>
          </p:cNvPr>
          <p:cNvSpPr/>
          <p:nvPr/>
        </p:nvSpPr>
        <p:spPr>
          <a:xfrm>
            <a:off x="5746173" y="1456083"/>
            <a:ext cx="966354" cy="42291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217C2D6-2CEF-4296-99FD-AD56C0810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818" y="1011083"/>
            <a:ext cx="4321172" cy="532326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A931DE8-B0B6-4F71-AE5B-9516FBFF1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0966" y="1011083"/>
            <a:ext cx="4153216" cy="529209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45C259-2596-4BCD-8E70-AC54C10059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9330" y="884944"/>
            <a:ext cx="4600843" cy="5807314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A8FFF3-1869-40E1-A333-5471C8425EF1}"/>
              </a:ext>
            </a:extLst>
          </p:cNvPr>
          <p:cNvSpPr/>
          <p:nvPr/>
        </p:nvSpPr>
        <p:spPr>
          <a:xfrm>
            <a:off x="4653354" y="884944"/>
            <a:ext cx="2764783" cy="849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F3ED486-76C6-407B-98DC-0165428E0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448" y="1527945"/>
            <a:ext cx="3874282" cy="483583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4980D1B-0DFA-4349-88D6-E80F32540D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8689" y="295389"/>
            <a:ext cx="4600107" cy="3364605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B4ED2DE-9A94-47BA-ABE0-510A82BE43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6296" y="3429000"/>
            <a:ext cx="6037509" cy="322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325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417" y="0"/>
            <a:ext cx="9647583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C584EE-5A76-4628-876D-31AB2A7A0823}"/>
              </a:ext>
            </a:extLst>
          </p:cNvPr>
          <p:cNvSpPr/>
          <p:nvPr/>
        </p:nvSpPr>
        <p:spPr>
          <a:xfrm>
            <a:off x="0" y="0"/>
            <a:ext cx="466927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8787" y="355054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05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49A3E3-E45C-4DFE-9AFC-FBF60874D699}"/>
              </a:ext>
            </a:extLst>
          </p:cNvPr>
          <p:cNvSpPr txBox="1"/>
          <p:nvPr/>
        </p:nvSpPr>
        <p:spPr>
          <a:xfrm>
            <a:off x="1316401" y="2809075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관리자</a:t>
            </a:r>
            <a:endParaRPr lang="ko-KR" altLang="en-US" sz="4800" b="1" dirty="0">
              <a:solidFill>
                <a:schemeClr val="accent3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09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4139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문의글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en-US" altLang="ko-KR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9AE1D-0A64-4C92-8757-9DF8DAA9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8" y="1808946"/>
            <a:ext cx="4945210" cy="41762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3ABCBB-A0E3-4453-9121-7391A804A160}"/>
              </a:ext>
            </a:extLst>
          </p:cNvPr>
          <p:cNvSpPr/>
          <p:nvPr/>
        </p:nvSpPr>
        <p:spPr>
          <a:xfrm>
            <a:off x="4278641" y="5465618"/>
            <a:ext cx="906423" cy="394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2CC1A8-5292-454F-9539-1332B5A8DABC}"/>
              </a:ext>
            </a:extLst>
          </p:cNvPr>
          <p:cNvSpPr/>
          <p:nvPr/>
        </p:nvSpPr>
        <p:spPr>
          <a:xfrm>
            <a:off x="5394425" y="3356728"/>
            <a:ext cx="1153391" cy="90400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FD7CAA-CA57-4048-A3C1-AA32C7DFF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224" y="1803525"/>
            <a:ext cx="5258900" cy="430090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2719DC-3F2B-42F8-A22F-8F370A2C2DBE}"/>
              </a:ext>
            </a:extLst>
          </p:cNvPr>
          <p:cNvSpPr/>
          <p:nvPr/>
        </p:nvSpPr>
        <p:spPr>
          <a:xfrm>
            <a:off x="8815462" y="1960418"/>
            <a:ext cx="906423" cy="394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155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312300" y="367747"/>
            <a:ext cx="2525203" cy="2484783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7018" y="439900"/>
            <a:ext cx="2572927" cy="1365957"/>
            <a:chOff x="605679" y="643489"/>
            <a:chExt cx="2572927" cy="1365957"/>
          </a:xfrm>
        </p:grpSpPr>
        <p:sp>
          <p:nvSpPr>
            <p:cNvPr id="5" name="TextBox 4"/>
            <p:cNvSpPr txBox="1"/>
            <p:nvPr/>
          </p:nvSpPr>
          <p:spPr>
            <a:xfrm>
              <a:off x="605679" y="643489"/>
              <a:ext cx="6607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C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5010" y="836642"/>
              <a:ext cx="7136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O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7560" y="1086116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4808" y="830514"/>
              <a:ext cx="5870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T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8203" y="904814"/>
              <a:ext cx="5886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E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17510" y="643489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8762" y="1085275"/>
              <a:ext cx="5998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S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39542" y="2740881"/>
            <a:ext cx="2169707" cy="584775"/>
            <a:chOff x="1694919" y="2604052"/>
            <a:chExt cx="2169707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1694919" y="2604052"/>
              <a:ext cx="6078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64269" y="2690818"/>
              <a:ext cx="13003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메인 화면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21833" y="235142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639542" y="3545048"/>
            <a:ext cx="4698209" cy="584775"/>
            <a:chOff x="1694919" y="2604052"/>
            <a:chExt cx="4698209" cy="584775"/>
          </a:xfrm>
        </p:grpSpPr>
        <p:sp>
          <p:nvSpPr>
            <p:cNvPr id="22" name="TextBox 21"/>
            <p:cNvSpPr txBox="1"/>
            <p:nvPr/>
          </p:nvSpPr>
          <p:spPr>
            <a:xfrm>
              <a:off x="1694919" y="2604052"/>
              <a:ext cx="6864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547202" y="2696052"/>
              <a:ext cx="38459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로그인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회원가입 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마이페이지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639542" y="4349215"/>
            <a:ext cx="3697962" cy="584775"/>
            <a:chOff x="1694919" y="2604052"/>
            <a:chExt cx="3697962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1694919" y="2604052"/>
              <a:ext cx="679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31748" y="2687769"/>
              <a:ext cx="22268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공유</a:t>
              </a:r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후기 게시판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381325" y="2907006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E27106A-2E57-4029-A5C7-99CF84DC918D}"/>
              </a:ext>
            </a:extLst>
          </p:cNvPr>
          <p:cNvGrpSpPr/>
          <p:nvPr/>
        </p:nvGrpSpPr>
        <p:grpSpPr>
          <a:xfrm>
            <a:off x="1639542" y="5128381"/>
            <a:ext cx="3697962" cy="584775"/>
            <a:chOff x="1694919" y="2604052"/>
            <a:chExt cx="3697962" cy="58477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E65CCF-47B6-4B89-84C6-0AD83F3059B0}"/>
                </a:ext>
              </a:extLst>
            </p:cNvPr>
            <p:cNvSpPr txBox="1"/>
            <p:nvPr/>
          </p:nvSpPr>
          <p:spPr>
            <a:xfrm>
              <a:off x="1694919" y="260405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04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282EA5-2B5D-4548-B585-3B4E50B7AD66}"/>
                </a:ext>
              </a:extLst>
            </p:cNvPr>
            <p:cNvSpPr txBox="1"/>
            <p:nvPr/>
          </p:nvSpPr>
          <p:spPr>
            <a:xfrm>
              <a:off x="2539281" y="2699925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문의게시판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EE5E9B-35B9-4163-ACCB-C9AAC6D23CE5}"/>
                </a:ext>
              </a:extLst>
            </p:cNvPr>
            <p:cNvSpPr txBox="1"/>
            <p:nvPr/>
          </p:nvSpPr>
          <p:spPr>
            <a:xfrm>
              <a:off x="2381325" y="2907006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F96665F-330C-47BD-A758-49B0676BB4A2}"/>
              </a:ext>
            </a:extLst>
          </p:cNvPr>
          <p:cNvGrpSpPr/>
          <p:nvPr/>
        </p:nvGrpSpPr>
        <p:grpSpPr>
          <a:xfrm>
            <a:off x="1639542" y="5880310"/>
            <a:ext cx="3697962" cy="584775"/>
            <a:chOff x="1694919" y="2604052"/>
            <a:chExt cx="3697962" cy="58477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64C32F8-0B44-4E45-8787-D236239A5FD7}"/>
                </a:ext>
              </a:extLst>
            </p:cNvPr>
            <p:cNvSpPr txBox="1"/>
            <p:nvPr/>
          </p:nvSpPr>
          <p:spPr>
            <a:xfrm>
              <a:off x="1694919" y="260405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05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A2ACE7A-50EC-4482-8533-0F2B4BE15D63}"/>
                </a:ext>
              </a:extLst>
            </p:cNvPr>
            <p:cNvSpPr txBox="1"/>
            <p:nvPr/>
          </p:nvSpPr>
          <p:spPr>
            <a:xfrm>
              <a:off x="2564269" y="2706951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>
                  <a:solidFill>
                    <a:schemeClr val="accent2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관리자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0F243F4-E789-4D20-AF0D-C4D65091CBB5}"/>
                </a:ext>
              </a:extLst>
            </p:cNvPr>
            <p:cNvSpPr txBox="1"/>
            <p:nvPr/>
          </p:nvSpPr>
          <p:spPr>
            <a:xfrm>
              <a:off x="2381325" y="2907006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05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5232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관리자 </a:t>
            </a:r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글 강제 삭제</a:t>
            </a:r>
            <a:endParaRPr lang="en-US" altLang="ko-KR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92CC1A8-5292-454F-9539-1332B5A8DABC}"/>
              </a:ext>
            </a:extLst>
          </p:cNvPr>
          <p:cNvSpPr/>
          <p:nvPr/>
        </p:nvSpPr>
        <p:spPr>
          <a:xfrm>
            <a:off x="5394425" y="3356728"/>
            <a:ext cx="1153391" cy="904009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E20C1A-625D-44BA-8140-1550981FE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1" y="1859973"/>
            <a:ext cx="5230364" cy="412418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5B28DD-F8A5-4D35-87F9-2120DD5E0880}"/>
              </a:ext>
            </a:extLst>
          </p:cNvPr>
          <p:cNvSpPr/>
          <p:nvPr/>
        </p:nvSpPr>
        <p:spPr>
          <a:xfrm>
            <a:off x="174452" y="2961873"/>
            <a:ext cx="1633566" cy="394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8B5B912-6AC9-4CFD-AE1C-F75380957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520" y="1172817"/>
            <a:ext cx="4797825" cy="540477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D3ABCBB-A0E3-4453-9121-7391A804A160}"/>
              </a:ext>
            </a:extLst>
          </p:cNvPr>
          <p:cNvSpPr/>
          <p:nvPr/>
        </p:nvSpPr>
        <p:spPr>
          <a:xfrm>
            <a:off x="6694520" y="1172817"/>
            <a:ext cx="1493516" cy="6040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68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514628" y="1381279"/>
            <a:ext cx="5146177" cy="304698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9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xa Rust Script L0" panose="00000400000000000000" pitchFamily="50" charset="0"/>
              </a:rPr>
              <a:t>THANK YOU</a:t>
            </a:r>
            <a:endParaRPr lang="ko-KR" altLang="en-US" sz="96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exa Rust Script L0" panose="000004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2C1F7-166C-4E24-84E4-8F33441838CC}"/>
              </a:ext>
            </a:extLst>
          </p:cNvPr>
          <p:cNvSpPr txBox="1"/>
          <p:nvPr/>
        </p:nvSpPr>
        <p:spPr>
          <a:xfrm>
            <a:off x="4827195" y="4706922"/>
            <a:ext cx="2573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 My Space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84A8B68-62C8-4900-9D72-57B94765B181}"/>
              </a:ext>
            </a:extLst>
          </p:cNvPr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661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00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화면 설계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2AB901C-54BA-42DF-858E-86A5C2EFC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965373"/>
              </p:ext>
            </p:extLst>
          </p:nvPr>
        </p:nvGraphicFramePr>
        <p:xfrm>
          <a:off x="1176182" y="1427399"/>
          <a:ext cx="10193745" cy="44526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82099">
                  <a:extLst>
                    <a:ext uri="{9D8B030D-6E8A-4147-A177-3AD203B41FA5}">
                      <a16:colId xmlns:a16="http://schemas.microsoft.com/office/drawing/2014/main" val="1217111392"/>
                    </a:ext>
                  </a:extLst>
                </a:gridCol>
                <a:gridCol w="8011646">
                  <a:extLst>
                    <a:ext uri="{9D8B030D-6E8A-4147-A177-3AD203B41FA5}">
                      <a16:colId xmlns:a16="http://schemas.microsoft.com/office/drawing/2014/main" val="3771381463"/>
                    </a:ext>
                  </a:extLst>
                </a:gridCol>
              </a:tblGrid>
              <a:tr h="6360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담당자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담당 업무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975948"/>
                  </a:ext>
                </a:extLst>
              </a:tr>
              <a:tr h="636093">
                <a:tc rowSpan="5"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endParaRPr lang="en-US" altLang="ko-KR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endParaRPr lang="en-US" altLang="ko-KR" dirty="0"/>
                    </a:p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유정현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로그인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회원가입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 err="1"/>
                        <a:t>정보찾기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297721"/>
                  </a:ext>
                </a:extLst>
              </a:tr>
              <a:tr h="6360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마이페이지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회원탈퇴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860344"/>
                  </a:ext>
                </a:extLst>
              </a:tr>
              <a:tr h="63609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공유 게시판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060840"/>
                  </a:ext>
                </a:extLst>
              </a:tr>
              <a:tr h="6360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후기 게시판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261687"/>
                  </a:ext>
                </a:extLst>
              </a:tr>
              <a:tr h="63609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문의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신고 게시판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356224"/>
                  </a:ext>
                </a:extLst>
              </a:tr>
              <a:tr h="636093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 err="1"/>
                        <a:t>김우린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dirty="0"/>
                        <a:t>추천 기획전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812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2875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00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678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DB</a:t>
            </a:r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설계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D5442E-8D78-41A6-8A3E-ABF3D75E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40" y="1040586"/>
            <a:ext cx="10905920" cy="52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2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4417" y="0"/>
            <a:ext cx="9647583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C584EE-5A76-4628-876D-31AB2A7A0823}"/>
              </a:ext>
            </a:extLst>
          </p:cNvPr>
          <p:cNvSpPr/>
          <p:nvPr/>
        </p:nvSpPr>
        <p:spPr>
          <a:xfrm>
            <a:off x="0" y="0"/>
            <a:ext cx="466927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98787" y="355054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249A3E3-E45C-4DFE-9AFC-FBF60874D699}"/>
              </a:ext>
            </a:extLst>
          </p:cNvPr>
          <p:cNvSpPr txBox="1"/>
          <p:nvPr/>
        </p:nvSpPr>
        <p:spPr>
          <a:xfrm>
            <a:off x="1011199" y="259800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ko-KR" altLang="en-US" sz="4800" b="1" dirty="0">
              <a:solidFill>
                <a:schemeClr val="accent3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63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01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메인화면</a:t>
            </a:r>
            <a:endParaRPr lang="ko-KR" altLang="en-US" sz="3600" spc="-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 descr="스크린샷, 앉아있는이(가) 표시된 사진&#10;&#10;자동 생성된 설명">
            <a:extLst>
              <a:ext uri="{FF2B5EF4-FFF2-40B4-BE49-F238E27FC236}">
                <a16:creationId xmlns:a16="http://schemas.microsoft.com/office/drawing/2014/main" id="{0BEA7D0C-56C9-4B50-B05C-70E72E71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217" y="884944"/>
            <a:ext cx="4777565" cy="561741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89700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276289" y="469899"/>
            <a:ext cx="4382311" cy="4004823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36D067-A9A7-4705-BF9B-4627A83B2F89}"/>
              </a:ext>
            </a:extLst>
          </p:cNvPr>
          <p:cNvSpPr txBox="1"/>
          <p:nvPr/>
        </p:nvSpPr>
        <p:spPr>
          <a:xfrm>
            <a:off x="10237334" y="743849"/>
            <a:ext cx="11400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6BA1D87-ADE6-4D63-B9CC-3C06B857F695}"/>
              </a:ext>
            </a:extLst>
          </p:cNvPr>
          <p:cNvCxnSpPr>
            <a:cxnSpLocks/>
          </p:cNvCxnSpPr>
          <p:nvPr/>
        </p:nvCxnSpPr>
        <p:spPr>
          <a:xfrm>
            <a:off x="10354340" y="1909103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9AE235-BC57-4409-AB89-36A695A523BD}"/>
              </a:ext>
            </a:extLst>
          </p:cNvPr>
          <p:cNvSpPr txBox="1"/>
          <p:nvPr/>
        </p:nvSpPr>
        <p:spPr>
          <a:xfrm>
            <a:off x="7545558" y="1966362"/>
            <a:ext cx="28087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4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정보수정</a:t>
            </a:r>
            <a:endParaRPr lang="ko-KR" altLang="en-US" sz="4400" b="1" dirty="0">
              <a:solidFill>
                <a:schemeClr val="accent3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573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6BEC6AC-BC87-434E-929F-EFA22BD4E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04" y="884944"/>
            <a:ext cx="5066592" cy="56249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24E9EB-58BB-4C86-A773-693576B1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51" y="1289811"/>
            <a:ext cx="7797697" cy="48151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866AB83-7A11-4B86-944B-6891C211C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338" y="1488547"/>
            <a:ext cx="3382187" cy="447608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5E0ED4A-06E8-4EDC-98C1-B960EA9DA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404" y="2499006"/>
            <a:ext cx="5271188" cy="646331"/>
          </a:xfrm>
          <a:prstGeom prst="rect">
            <a:avLst/>
          </a:prstGeom>
          <a:ln w="79375">
            <a:solidFill>
              <a:srgbClr val="FF0000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F6A9B92-4513-497D-9DC6-3219B20E4B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109" y="3697406"/>
            <a:ext cx="9863779" cy="120919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C74F1A-3A0C-4DD5-9597-A100BD4A77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9529" y="1783489"/>
            <a:ext cx="6362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5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438BEA-17F0-4A44-B361-EEEF1C4B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171" y="1022118"/>
            <a:ext cx="7653658" cy="55972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42C3F2-6008-4267-B81F-36F6EE2B9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00" y="870886"/>
            <a:ext cx="3633400" cy="586784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DB42AA-F434-4E06-8273-43209E687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596" y="1022118"/>
            <a:ext cx="4344751" cy="55548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48F3CE1-448B-4545-90A4-961224B21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8369" y="579606"/>
            <a:ext cx="4098451" cy="61591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C20BC8-7AE6-4B27-81FA-24C6D67FD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86" y="1421569"/>
            <a:ext cx="8174615" cy="45620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C75FB7-0F6B-47B8-B73C-B85BFB8F98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28" y="2494352"/>
            <a:ext cx="11109129" cy="72197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2749F2-1C57-4EB8-8BB6-CB46039334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5665" y="3507609"/>
            <a:ext cx="6503853" cy="25111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09CEB91-D961-4420-8C06-D371149699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3574" y="4128414"/>
            <a:ext cx="11318794" cy="3110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FF9CEAF-E7D1-4975-9DB9-095D82D63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6421" y="4723674"/>
            <a:ext cx="5012726" cy="39161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6936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70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151</Words>
  <Application>Microsoft Office PowerPoint</Application>
  <PresentationFormat>와이드스크린</PresentationFormat>
  <Paragraphs>92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Nexa Rust Script L0</vt:lpstr>
      <vt:lpstr>나눔바른펜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유 정현</cp:lastModifiedBy>
  <cp:revision>149</cp:revision>
  <dcterms:created xsi:type="dcterms:W3CDTF">2017-01-17T13:28:44Z</dcterms:created>
  <dcterms:modified xsi:type="dcterms:W3CDTF">2020-01-10T21:14:45Z</dcterms:modified>
</cp:coreProperties>
</file>